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9" r:id="rId9"/>
    <p:sldId id="274" r:id="rId10"/>
    <p:sldId id="275" r:id="rId11"/>
    <p:sldId id="276" r:id="rId12"/>
    <p:sldId id="273" r:id="rId13"/>
    <p:sldId id="27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 Mac" initials="DM" lastIdx="1" clrIdx="0">
    <p:extLst>
      <p:ext uri="{19B8F6BF-5375-455C-9EA6-DF929625EA0E}">
        <p15:presenceInfo xmlns:p15="http://schemas.microsoft.com/office/powerpoint/2012/main" userId="S::d.mac@dbginvest.pl::4a7c6bfd-eafc-42a4-bba9-7a0a18a02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Mac" userId="4a7c6bfd-eafc-42a4-bba9-7a0a18a02568" providerId="ADAL" clId="{DEF50A5A-CBA4-475D-80E9-58A8F9E26DC1}"/>
    <pc:docChg chg="custSel modSld">
      <pc:chgData name="Damian Mac" userId="4a7c6bfd-eafc-42a4-bba9-7a0a18a02568" providerId="ADAL" clId="{DEF50A5A-CBA4-475D-80E9-58A8F9E26DC1}" dt="2022-10-13T20:59:35.918" v="2" actId="478"/>
      <pc:docMkLst>
        <pc:docMk/>
      </pc:docMkLst>
      <pc:sldChg chg="delSp mod delAnim">
        <pc:chgData name="Damian Mac" userId="4a7c6bfd-eafc-42a4-bba9-7a0a18a02568" providerId="ADAL" clId="{DEF50A5A-CBA4-475D-80E9-58A8F9E26DC1}" dt="2022-10-13T20:59:35.918" v="2" actId="478"/>
        <pc:sldMkLst>
          <pc:docMk/>
          <pc:sldMk cId="3614573069" sldId="271"/>
        </pc:sldMkLst>
        <pc:spChg chg="del">
          <ac:chgData name="Damian Mac" userId="4a7c6bfd-eafc-42a4-bba9-7a0a18a02568" providerId="ADAL" clId="{DEF50A5A-CBA4-475D-80E9-58A8F9E26DC1}" dt="2022-10-13T20:59:33.740" v="1" actId="478"/>
          <ac:spMkLst>
            <pc:docMk/>
            <pc:sldMk cId="3614573069" sldId="271"/>
            <ac:spMk id="12" creationId="{3BCA1131-969F-483A-B444-8405718D4420}"/>
          </ac:spMkLst>
        </pc:spChg>
        <pc:spChg chg="del">
          <ac:chgData name="Damian Mac" userId="4a7c6bfd-eafc-42a4-bba9-7a0a18a02568" providerId="ADAL" clId="{DEF50A5A-CBA4-475D-80E9-58A8F9E26DC1}" dt="2022-10-13T20:59:29.066" v="0" actId="478"/>
          <ac:spMkLst>
            <pc:docMk/>
            <pc:sldMk cId="3614573069" sldId="271"/>
            <ac:spMk id="13" creationId="{697BA5DF-E97C-4F5A-841E-49BD546C69F1}"/>
          </ac:spMkLst>
        </pc:spChg>
        <pc:spChg chg="del">
          <ac:chgData name="Damian Mac" userId="4a7c6bfd-eafc-42a4-bba9-7a0a18a02568" providerId="ADAL" clId="{DEF50A5A-CBA4-475D-80E9-58A8F9E26DC1}" dt="2022-10-13T20:59:35.918" v="2" actId="478"/>
          <ac:spMkLst>
            <pc:docMk/>
            <pc:sldMk cId="3614573069" sldId="271"/>
            <ac:spMk id="14" creationId="{F74EDC49-4827-49B3-9DE5-9AE9F1E1C0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E1C192-0A4C-4D09-BDD2-03E76131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CE0C66-B9CA-4E0E-B2A8-708156308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C230D-7FB9-46F9-B352-763A60FC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6CC12-5713-4A4D-AD1E-5795BAAE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C3396A-6E71-46E8-B6F4-A386C803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64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6DA18-D432-47F9-8633-B8BAE901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18FB55-50D1-462B-8E27-8622896A4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98B48-4CE2-4BCF-9EE7-FB6E820A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94E718-ABC6-4B36-B0FB-18367B1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5663D8-1C37-4B9E-A017-F06CD9F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9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85AB0-20A1-4172-AABC-C36F89D2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8B6EDD-B164-4DB4-8839-BD0409B0B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4F8086-E652-48AB-88DB-2C9E8474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6C8A1E-06C2-4A25-9D33-46B86AC9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116DBF-8AF6-4482-A378-EA0F6E9A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3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36535-13EC-4BA0-9C31-1D44CE9D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27A2A-1F01-43A5-9523-A8F6F661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25F18D-A64E-4225-AB3D-F3F35B24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050D2D-9D74-412D-9B4E-BE6BC73E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B72DB1-0469-46D6-AFBF-6D98113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1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7E48C-00D3-4080-AA22-5485EE34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73FF17-359D-4904-80C6-38BA0E84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79CD20-DD0F-44C3-A7CD-C982BF3E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AFE3B-B30A-4A98-AFA3-5BA9DBB4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B46709-CA46-4E21-B7A8-A81C39C5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9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DE5D2-B514-4069-B696-E5C10A0F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21C93-0EDB-4992-A48F-D969CD656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6A0C6F-024C-4B56-A566-90B1D7852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FD56A2-F934-44D0-B237-2C44452D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05022C-C651-4C95-88C8-85090769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DE6A82-42B1-49FE-B4B6-BA372272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9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6A2FC-6313-43DE-911A-568D611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0C8484-1EBE-4CAF-8767-D97AC758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73504B-C0AC-4882-869C-C8922579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4660FD-3E61-4B3F-9899-8B031703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D8946D-C0D3-4B05-8A81-5052453D4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EF5B578-E037-4C93-B345-62B6C25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4F7B45A-140B-4D91-84D0-DB90B499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2B6419-1220-412A-80EC-DFAE5C17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04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B1601E-1DD4-4AAA-AE6F-349E9373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9EEA58-05CB-4233-A0C8-4D055EB6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504404-2C81-4194-98F4-977A7BAF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5508FF-B511-4CB2-BF27-DADE004D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57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2870D2-BF31-41E9-8DE6-1C269F79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6B8507-78A3-4CE4-8460-C0C7C6EC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6A7505-FB4B-4AC4-9CF4-83BE11C5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6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563CF-66D6-4484-ABE8-82F9DB89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6110B9-ED00-4232-B175-05E23D2F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A1F99D-C503-4F39-ADBC-A3D1029F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D0D483-4FE2-4AC4-9A68-2BFB9285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C97D4A-0606-4D64-B0F4-4A0C3A63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BC0BB2-1E9E-475C-A0B5-BE0CB2BE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7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38494-7B3D-4C97-B0A6-A0681DCA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3CDE373-8C4B-43D0-B6BE-4B6E49091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8B26EA-5937-402B-AA55-752CCDDD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21EE45-F701-44A7-8AD6-D37DCCDB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C700AB-88B5-4D76-8AF6-1E24CA93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2566CC-AD49-487F-941C-02148E54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2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0BB652-7BDE-407F-BC10-314252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42F02C-488D-4D5A-A539-5C22F495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807AB-0E9D-449E-8FFC-B4D31BFEF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569D-164A-4055-9758-E88AFE5B660F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49EBE4-E431-4433-A3C4-10007DBDD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7929D-98C4-49BD-8207-8EF50AF84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D402-DB71-4484-825A-B0F6D42D0D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8E8F862-90EC-4C4D-9BCF-3A7ED7E5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FC8C602-3106-4C8F-9CF8-9C87E70F6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7" y="1122363"/>
            <a:ext cx="11383861" cy="2306638"/>
          </a:xfrm>
        </p:spPr>
        <p:txBody>
          <a:bodyPr>
            <a:normAutofit/>
          </a:bodyPr>
          <a:lstStyle/>
          <a:p>
            <a:r>
              <a:rPr lang="pl-PL" sz="8000" dirty="0" err="1">
                <a:solidFill>
                  <a:schemeClr val="bg1"/>
                </a:solidFill>
              </a:rPr>
              <a:t>WireGuard</a:t>
            </a:r>
            <a:br>
              <a:rPr lang="pl-PL" sz="80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dobry, czy modny?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CE97D4-3BF7-4715-BC5C-173FC97B2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1605"/>
            <a:ext cx="9144000" cy="165576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Damian Mac</a:t>
            </a:r>
          </a:p>
        </p:txBody>
      </p:sp>
    </p:spTree>
    <p:extLst>
      <p:ext uri="{BB962C8B-B14F-4D97-AF65-F5344CB8AC3E}">
        <p14:creationId xmlns:p14="http://schemas.microsoft.com/office/powerpoint/2010/main" val="42073833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Dziwne porównania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46B64A-1CC3-49D4-9770-4B43AE336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4" y="2211517"/>
            <a:ext cx="2825122" cy="435133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88C879D-2736-4AEB-B4D3-EE022C56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98" y="2211516"/>
            <a:ext cx="3002814" cy="43513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0ECEED9-B9E3-4B11-A533-7B7882EC7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34" y="2210322"/>
            <a:ext cx="2691466" cy="435253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CD52CF-8AA1-4685-A9F2-27D62B3DA353}"/>
              </a:ext>
            </a:extLst>
          </p:cNvPr>
          <p:cNvSpPr txBox="1"/>
          <p:nvPr/>
        </p:nvSpPr>
        <p:spPr>
          <a:xfrm>
            <a:off x="545284" y="1719743"/>
            <a:ext cx="26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4011 </a:t>
            </a:r>
            <a:r>
              <a:rPr lang="pl-PL" sz="2400" dirty="0" err="1">
                <a:solidFill>
                  <a:schemeClr val="bg1"/>
                </a:solidFill>
              </a:rPr>
              <a:t>idle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A7D679-BC67-490F-8EDE-B6E2CD40977E}"/>
              </a:ext>
            </a:extLst>
          </p:cNvPr>
          <p:cNvSpPr txBox="1"/>
          <p:nvPr/>
        </p:nvSpPr>
        <p:spPr>
          <a:xfrm>
            <a:off x="4455461" y="1719742"/>
            <a:ext cx="26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4011 </a:t>
            </a:r>
            <a:r>
              <a:rPr lang="pl-PL" sz="2400" dirty="0" err="1">
                <a:solidFill>
                  <a:schemeClr val="bg1"/>
                </a:solidFill>
              </a:rPr>
              <a:t>btest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both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22E7D29-6071-4388-9A9E-377C114B5A29}"/>
              </a:ext>
            </a:extLst>
          </p:cNvPr>
          <p:cNvSpPr txBox="1"/>
          <p:nvPr/>
        </p:nvSpPr>
        <p:spPr>
          <a:xfrm>
            <a:off x="7830275" y="1719742"/>
            <a:ext cx="359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4011 </a:t>
            </a:r>
            <a:r>
              <a:rPr lang="pl-PL" sz="2400" dirty="0" err="1">
                <a:solidFill>
                  <a:schemeClr val="bg1"/>
                </a:solidFill>
              </a:rPr>
              <a:t>btest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both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wout</a:t>
            </a:r>
            <a:r>
              <a:rPr lang="pl-PL" sz="2400" dirty="0">
                <a:solidFill>
                  <a:schemeClr val="bg1"/>
                </a:solidFill>
              </a:rPr>
              <a:t> VPN</a:t>
            </a:r>
          </a:p>
        </p:txBody>
      </p:sp>
    </p:spTree>
    <p:extLst>
      <p:ext uri="{BB962C8B-B14F-4D97-AF65-F5344CB8AC3E}">
        <p14:creationId xmlns:p14="http://schemas.microsoft.com/office/powerpoint/2010/main" val="253170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Dziwne porównania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CD52CF-8AA1-4685-A9F2-27D62B3DA353}"/>
              </a:ext>
            </a:extLst>
          </p:cNvPr>
          <p:cNvSpPr txBox="1"/>
          <p:nvPr/>
        </p:nvSpPr>
        <p:spPr>
          <a:xfrm>
            <a:off x="545284" y="1719743"/>
            <a:ext cx="26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5009 </a:t>
            </a:r>
            <a:r>
              <a:rPr lang="pl-PL" sz="2400" dirty="0" err="1">
                <a:solidFill>
                  <a:schemeClr val="bg1"/>
                </a:solidFill>
              </a:rPr>
              <a:t>idle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A7D679-BC67-490F-8EDE-B6E2CD40977E}"/>
              </a:ext>
            </a:extLst>
          </p:cNvPr>
          <p:cNvSpPr txBox="1"/>
          <p:nvPr/>
        </p:nvSpPr>
        <p:spPr>
          <a:xfrm>
            <a:off x="4455461" y="1719742"/>
            <a:ext cx="26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5009 </a:t>
            </a:r>
            <a:r>
              <a:rPr lang="pl-PL" sz="2400" dirty="0" err="1">
                <a:solidFill>
                  <a:schemeClr val="bg1"/>
                </a:solidFill>
              </a:rPr>
              <a:t>btest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both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22E7D29-6071-4388-9A9E-377C114B5A29}"/>
              </a:ext>
            </a:extLst>
          </p:cNvPr>
          <p:cNvSpPr txBox="1"/>
          <p:nvPr/>
        </p:nvSpPr>
        <p:spPr>
          <a:xfrm>
            <a:off x="8252425" y="1719742"/>
            <a:ext cx="359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5009 </a:t>
            </a:r>
            <a:r>
              <a:rPr lang="pl-PL" sz="2400" dirty="0" err="1">
                <a:solidFill>
                  <a:schemeClr val="bg1"/>
                </a:solidFill>
              </a:rPr>
              <a:t>btest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both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wout</a:t>
            </a:r>
            <a:r>
              <a:rPr lang="pl-PL" sz="2400" dirty="0">
                <a:solidFill>
                  <a:schemeClr val="bg1"/>
                </a:solidFill>
              </a:rPr>
              <a:t> VPN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5C785C5-1BEF-49FC-B1A4-0BCA8A33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2" y="2210322"/>
            <a:ext cx="3307998" cy="4351338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4D187B3-F7E4-4533-9408-1B69E7EF2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1" y="2210321"/>
            <a:ext cx="3653364" cy="428255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6ACD263-43EE-4F5A-9D4D-76EF7A925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00" y="2210321"/>
            <a:ext cx="3113045" cy="42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1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Dziwne porównania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dirty="0">
                <a:solidFill>
                  <a:schemeClr val="bg1"/>
                </a:solidFill>
              </a:rPr>
              <a:t>Czy ROS7 na wersji FW 6.X ma wpływ na wydajność?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58F6C64-C37E-4700-90FC-86BF516A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5" y="3625376"/>
            <a:ext cx="4785264" cy="29940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529A6F3-465E-4BA7-ADB6-6A359E849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87" y="2052032"/>
            <a:ext cx="5027204" cy="502720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E57A520-AD14-429A-8058-8CC6EBD12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376" y="3562793"/>
            <a:ext cx="4603369" cy="31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20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Dziwne porównania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CD52CF-8AA1-4685-A9F2-27D62B3DA353}"/>
              </a:ext>
            </a:extLst>
          </p:cNvPr>
          <p:cNvSpPr txBox="1"/>
          <p:nvPr/>
        </p:nvSpPr>
        <p:spPr>
          <a:xfrm>
            <a:off x="687895" y="981242"/>
            <a:ext cx="296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ROS 7.5 FW 6.47.10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A7D679-BC67-490F-8EDE-B6E2CD40977E}"/>
              </a:ext>
            </a:extLst>
          </p:cNvPr>
          <p:cNvSpPr txBox="1"/>
          <p:nvPr/>
        </p:nvSpPr>
        <p:spPr>
          <a:xfrm>
            <a:off x="8767402" y="981242"/>
            <a:ext cx="26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ROS 7.5 FW 7.5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897FD9-B5A7-44EB-8D10-DD63D97C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8" y="1442906"/>
            <a:ext cx="4141822" cy="51223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8C9155B-92F9-47BE-AD4C-5B8F64E6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231" y="1455749"/>
            <a:ext cx="4191408" cy="51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0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Kilka słów o mnie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Damian Mac</a:t>
            </a:r>
          </a:p>
          <a:p>
            <a:r>
              <a:rPr lang="pl-PL" sz="2400" dirty="0">
                <a:solidFill>
                  <a:schemeClr val="bg1"/>
                </a:solidFill>
              </a:rPr>
              <a:t>MTCNA, MTCRE, MTCTCE</a:t>
            </a:r>
          </a:p>
          <a:p>
            <a:r>
              <a:rPr lang="pl-PL" sz="2400" dirty="0">
                <a:solidFill>
                  <a:schemeClr val="bg1"/>
                </a:solidFill>
              </a:rPr>
              <a:t>18 lat związany z branżą </a:t>
            </a:r>
            <a:r>
              <a:rPr lang="pl-PL" sz="2400" dirty="0" err="1">
                <a:solidFill>
                  <a:schemeClr val="bg1"/>
                </a:solidFill>
              </a:rPr>
              <a:t>iT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Uprawnienia do prowadzenia warszawskiego metra</a:t>
            </a:r>
          </a:p>
          <a:p>
            <a:r>
              <a:rPr lang="pl-PL" sz="2400" dirty="0">
                <a:solidFill>
                  <a:schemeClr val="bg1"/>
                </a:solidFill>
              </a:rPr>
              <a:t>Administracja infrastrukturą serwerową</a:t>
            </a:r>
          </a:p>
          <a:p>
            <a:r>
              <a:rPr lang="pl-PL" sz="2400" dirty="0">
                <a:solidFill>
                  <a:schemeClr val="bg1"/>
                </a:solidFill>
              </a:rPr>
              <a:t>Monitoring usług sieciowych</a:t>
            </a:r>
          </a:p>
          <a:p>
            <a:r>
              <a:rPr lang="pl-PL" sz="2400" dirty="0">
                <a:solidFill>
                  <a:schemeClr val="bg1"/>
                </a:solidFill>
              </a:rPr>
              <a:t>Tunele VPN, s2s, c2s</a:t>
            </a:r>
          </a:p>
          <a:p>
            <a:r>
              <a:rPr lang="pl-PL" sz="2400" dirty="0" err="1">
                <a:solidFill>
                  <a:schemeClr val="bg1"/>
                </a:solidFill>
              </a:rPr>
              <a:t>SSWiN</a:t>
            </a:r>
            <a:r>
              <a:rPr lang="pl-PL" sz="2400" dirty="0">
                <a:solidFill>
                  <a:schemeClr val="bg1"/>
                </a:solidFill>
              </a:rPr>
              <a:t>, CCTV, KD, </a:t>
            </a:r>
            <a:r>
              <a:rPr lang="pl-PL" sz="2400" dirty="0" err="1">
                <a:solidFill>
                  <a:schemeClr val="bg1"/>
                </a:solidFill>
              </a:rPr>
              <a:t>MachineVision</a:t>
            </a:r>
            <a:r>
              <a:rPr lang="pl-PL" sz="2400" dirty="0">
                <a:solidFill>
                  <a:schemeClr val="bg1"/>
                </a:solidFill>
              </a:rPr>
              <a:t>, ANPR</a:t>
            </a:r>
          </a:p>
          <a:p>
            <a:r>
              <a:rPr lang="pl-PL" sz="2400" dirty="0">
                <a:solidFill>
                  <a:schemeClr val="bg1"/>
                </a:solidFill>
              </a:rPr>
              <a:t>Klimatyzacja</a:t>
            </a:r>
          </a:p>
          <a:p>
            <a:r>
              <a:rPr lang="pl-PL" sz="2400" dirty="0">
                <a:solidFill>
                  <a:schemeClr val="bg1"/>
                </a:solidFill>
              </a:rPr>
              <a:t>Górnik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48C3F-AB2F-4389-A374-C6E90B3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19" y="933902"/>
            <a:ext cx="2575026" cy="2560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2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Wireguard</a:t>
            </a:r>
            <a:r>
              <a:rPr lang="pl-PL" dirty="0">
                <a:solidFill>
                  <a:schemeClr val="bg1"/>
                </a:solidFill>
              </a:rPr>
              <a:t> – informacje podstawowe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Projekt </a:t>
            </a:r>
            <a:r>
              <a:rPr lang="pl-PL" dirty="0" err="1">
                <a:solidFill>
                  <a:schemeClr val="bg1"/>
                </a:solidFill>
              </a:rPr>
              <a:t>OpenSource</a:t>
            </a:r>
            <a:r>
              <a:rPr lang="pl-PL" dirty="0">
                <a:solidFill>
                  <a:schemeClr val="bg1"/>
                </a:solidFill>
              </a:rPr>
              <a:t> - https://www.wireguard.com/repositories/</a:t>
            </a:r>
          </a:p>
          <a:p>
            <a:r>
              <a:rPr lang="pl-PL" dirty="0">
                <a:solidFill>
                  <a:schemeClr val="bg1"/>
                </a:solidFill>
              </a:rPr>
              <a:t>Lżejszy oraz szybszy od </a:t>
            </a:r>
            <a:r>
              <a:rPr lang="pl-PL" dirty="0" err="1">
                <a:solidFill>
                  <a:schemeClr val="bg1"/>
                </a:solidFill>
              </a:rPr>
              <a:t>OpenVPN</a:t>
            </a:r>
            <a:r>
              <a:rPr lang="pl-PL" dirty="0">
                <a:solidFill>
                  <a:schemeClr val="bg1"/>
                </a:solidFill>
              </a:rPr>
              <a:t> oraz IKEv2</a:t>
            </a:r>
          </a:p>
          <a:p>
            <a:r>
              <a:rPr lang="pl-PL" dirty="0">
                <a:solidFill>
                  <a:schemeClr val="bg1"/>
                </a:solidFill>
              </a:rPr>
              <a:t>Simple &amp; </a:t>
            </a:r>
            <a:r>
              <a:rPr lang="pl-PL" dirty="0" err="1">
                <a:solidFill>
                  <a:schemeClr val="bg1"/>
                </a:solidFill>
              </a:rPr>
              <a:t>Easy</a:t>
            </a:r>
            <a:r>
              <a:rPr lang="pl-PL" dirty="0">
                <a:solidFill>
                  <a:schemeClr val="bg1"/>
                </a:solidFill>
              </a:rPr>
              <a:t>-to-</a:t>
            </a:r>
            <a:r>
              <a:rPr lang="pl-PL" dirty="0" err="1">
                <a:solidFill>
                  <a:schemeClr val="bg1"/>
                </a:solidFill>
              </a:rPr>
              <a:t>use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Projekt w fazie testowej</a:t>
            </a:r>
          </a:p>
          <a:p>
            <a:r>
              <a:rPr lang="pl-PL" dirty="0">
                <a:solidFill>
                  <a:schemeClr val="bg1"/>
                </a:solidFill>
              </a:rPr>
              <a:t>Bardzo duży </a:t>
            </a:r>
            <a:r>
              <a:rPr lang="pl-PL" dirty="0" err="1">
                <a:solidFill>
                  <a:schemeClr val="bg1"/>
                </a:solidFill>
              </a:rPr>
              <a:t>hype</a:t>
            </a:r>
            <a:r>
              <a:rPr lang="pl-PL" dirty="0">
                <a:solidFill>
                  <a:schemeClr val="bg1"/>
                </a:solidFill>
              </a:rPr>
              <a:t> na projekt </a:t>
            </a:r>
          </a:p>
          <a:p>
            <a:r>
              <a:rPr lang="pl-PL" dirty="0">
                <a:solidFill>
                  <a:schemeClr val="bg1"/>
                </a:solidFill>
              </a:rPr>
              <a:t>Multi-platform </a:t>
            </a:r>
            <a:r>
              <a:rPr lang="pl-PL" dirty="0" err="1">
                <a:solidFill>
                  <a:schemeClr val="bg1"/>
                </a:solidFill>
              </a:rPr>
              <a:t>clients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9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Co skłoniło mnie do zainteresowania się projektem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Hype</a:t>
            </a:r>
            <a:r>
              <a:rPr lang="pl-PL" dirty="0">
                <a:solidFill>
                  <a:schemeClr val="bg1"/>
                </a:solidFill>
              </a:rPr>
              <a:t> na ROS7</a:t>
            </a:r>
          </a:p>
          <a:p>
            <a:r>
              <a:rPr lang="pl-PL" dirty="0" err="1">
                <a:solidFill>
                  <a:schemeClr val="bg1"/>
                </a:solidFill>
              </a:rPr>
              <a:t>Mikrotik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Polish</a:t>
            </a:r>
            <a:r>
              <a:rPr lang="pl-PL" dirty="0">
                <a:solidFill>
                  <a:schemeClr val="bg1"/>
                </a:solidFill>
              </a:rPr>
              <a:t> Group</a:t>
            </a:r>
          </a:p>
          <a:p>
            <a:r>
              <a:rPr lang="pl-PL" dirty="0">
                <a:solidFill>
                  <a:schemeClr val="bg1"/>
                </a:solidFill>
              </a:rPr>
              <a:t>Microsoft / Klienci</a:t>
            </a:r>
          </a:p>
          <a:p>
            <a:r>
              <a:rPr lang="pl-PL" dirty="0">
                <a:solidFill>
                  <a:schemeClr val="bg1"/>
                </a:solidFill>
              </a:rPr>
              <a:t>L2TP - Problemy z kilkoma sesjami za NAT </a:t>
            </a:r>
          </a:p>
          <a:p>
            <a:r>
              <a:rPr lang="pl-PL" dirty="0">
                <a:solidFill>
                  <a:schemeClr val="bg1"/>
                </a:solidFill>
              </a:rPr>
              <a:t>IKEv2 – brak konfiguracji opartej o hasła a nie o certyfikaty</a:t>
            </a:r>
          </a:p>
          <a:p>
            <a:r>
              <a:rPr lang="pl-PL" dirty="0">
                <a:solidFill>
                  <a:schemeClr val="bg1"/>
                </a:solidFill>
              </a:rPr>
              <a:t>Generator konfiguracji - https://www.wireguardconfig.com/</a:t>
            </a:r>
          </a:p>
          <a:p>
            <a:r>
              <a:rPr lang="pl-PL" dirty="0">
                <a:solidFill>
                  <a:schemeClr val="bg1"/>
                </a:solidFill>
              </a:rPr>
              <a:t>Obsługa jednocześnie iOS, Android, </a:t>
            </a:r>
            <a:r>
              <a:rPr lang="pl-PL" dirty="0" err="1">
                <a:solidFill>
                  <a:schemeClr val="bg1"/>
                </a:solidFill>
              </a:rPr>
              <a:t>MacOS</a:t>
            </a:r>
            <a:r>
              <a:rPr lang="pl-PL" dirty="0">
                <a:solidFill>
                  <a:schemeClr val="bg1"/>
                </a:solidFill>
              </a:rPr>
              <a:t>, Windows, Linux</a:t>
            </a:r>
          </a:p>
          <a:p>
            <a:r>
              <a:rPr lang="pl-PL" u="sng" dirty="0">
                <a:solidFill>
                  <a:schemeClr val="bg1"/>
                </a:solidFill>
              </a:rPr>
              <a:t>MOŻLIWOŚĆ </a:t>
            </a:r>
            <a:r>
              <a:rPr lang="pl-PL" u="sng" strike="sngStrike" dirty="0">
                <a:solidFill>
                  <a:schemeClr val="bg1"/>
                </a:solidFill>
              </a:rPr>
              <a:t>WSTRZYKIWANIA</a:t>
            </a:r>
            <a:r>
              <a:rPr lang="pl-PL" u="sng" dirty="0">
                <a:solidFill>
                  <a:schemeClr val="bg1"/>
                </a:solidFill>
              </a:rPr>
              <a:t> TRAS ROUTINGU PRZY POŁĄCZENIU Z VPN</a:t>
            </a:r>
          </a:p>
        </p:txBody>
      </p:sp>
    </p:spTree>
    <p:extLst>
      <p:ext uri="{BB962C8B-B14F-4D97-AF65-F5344CB8AC3E}">
        <p14:creationId xmlns:p14="http://schemas.microsoft.com/office/powerpoint/2010/main" val="198929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Co mnie zniechęciło podczas używania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734057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Problemy z pracą w środowisku Active Directory</a:t>
            </a:r>
          </a:p>
          <a:p>
            <a:pPr marL="0" indent="0">
              <a:buNone/>
            </a:pPr>
            <a:endParaRPr lang="pl-PL" sz="4400" dirty="0">
              <a:solidFill>
                <a:schemeClr val="bg1"/>
              </a:solidFill>
            </a:endParaRPr>
          </a:p>
          <a:p>
            <a:r>
              <a:rPr lang="pl-PL" sz="4400" dirty="0">
                <a:solidFill>
                  <a:schemeClr val="bg1"/>
                </a:solidFill>
              </a:rPr>
              <a:t>Tak bardzo pomocne logi przy debugowaniu problemu na MT</a:t>
            </a:r>
          </a:p>
        </p:txBody>
      </p:sp>
    </p:spTree>
    <p:extLst>
      <p:ext uri="{BB962C8B-B14F-4D97-AF65-F5344CB8AC3E}">
        <p14:creationId xmlns:p14="http://schemas.microsoft.com/office/powerpoint/2010/main" val="3989772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8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41" y="0"/>
            <a:ext cx="10515600" cy="107778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Generator konfiguracji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69DEE79-3C07-446C-8E5A-123B1088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1" y="1129820"/>
            <a:ext cx="10383198" cy="53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30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Prędkości poszczególnych tuneli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A52CC1C-9F63-46F5-AF7B-6C1683C6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23003"/>
              </p:ext>
            </p:extLst>
          </p:nvPr>
        </p:nvGraphicFramePr>
        <p:xfrm>
          <a:off x="2032000" y="1808031"/>
          <a:ext cx="8128000" cy="220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451729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21383068"/>
                    </a:ext>
                  </a:extLst>
                </a:gridCol>
              </a:tblGrid>
              <a:tr h="5511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chemeClr val="bg1"/>
                          </a:solidFill>
                        </a:rPr>
                        <a:t>RB5009 - RB4011 – iperf3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41145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L2TP PPP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20806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IPIP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03456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bg1"/>
                          </a:solidFill>
                        </a:rPr>
                        <a:t>WireGuard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25908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EC21F747-1C95-49B0-BF43-1ED87309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73018"/>
            <a:ext cx="4990476" cy="51428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4C58980-ECE5-47B7-A6D2-2D9E26CE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73354"/>
            <a:ext cx="4990476" cy="51900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7EA6DD-C297-4CCE-B308-3895D2CF3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212" y="2913383"/>
            <a:ext cx="4980263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2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Prędkości poszczególnych tuneli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A52CC1C-9F63-46F5-AF7B-6C1683C6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56314"/>
              </p:ext>
            </p:extLst>
          </p:nvPr>
        </p:nvGraphicFramePr>
        <p:xfrm>
          <a:off x="2032000" y="1808031"/>
          <a:ext cx="8128000" cy="220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451729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21383068"/>
                    </a:ext>
                  </a:extLst>
                </a:gridCol>
              </a:tblGrid>
              <a:tr h="5511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chemeClr val="bg1"/>
                          </a:solidFill>
                        </a:rPr>
                        <a:t>RB5009 - KNOT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41145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L2TP PPP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20806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IPIP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03456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bg1"/>
                          </a:solidFill>
                        </a:rPr>
                        <a:t>WireGuard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25908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297EBD5-7481-4FCC-9C2B-BD52BFF2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12" y="3482249"/>
            <a:ext cx="4780952" cy="51428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1CBE7E3-B18A-404B-92B8-F97BB32E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43" y="2391329"/>
            <a:ext cx="4723809" cy="4857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CEF02E7-8648-4DFE-B042-7DC7F9E8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43" y="2932027"/>
            <a:ext cx="4838095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E12D923-ED71-466D-B969-AA2AB4AD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E98A1B-379B-406F-944A-BF43421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Dziwne porównania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BF255-7A60-43D8-864D-C6DDAA87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2286204"/>
            <a:ext cx="10515600" cy="570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6000" dirty="0">
                <a:solidFill>
                  <a:schemeClr val="bg1"/>
                </a:solidFill>
              </a:rPr>
              <a:t>Czy podczas wysycenia tunelu wzrasta zużycie prądu?</a:t>
            </a:r>
          </a:p>
        </p:txBody>
      </p:sp>
    </p:spTree>
    <p:extLst>
      <p:ext uri="{BB962C8B-B14F-4D97-AF65-F5344CB8AC3E}">
        <p14:creationId xmlns:p14="http://schemas.microsoft.com/office/powerpoint/2010/main" val="2311206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263</Words>
  <Application>Microsoft Office PowerPoint</Application>
  <PresentationFormat>Panoramiczny</PresentationFormat>
  <Paragraphs>59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WireGuard dobry, czy modny?</vt:lpstr>
      <vt:lpstr>Kilka słów o mnie</vt:lpstr>
      <vt:lpstr>Wireguard – informacje podstawowe</vt:lpstr>
      <vt:lpstr>Co skłoniło mnie do zainteresowania się projektem</vt:lpstr>
      <vt:lpstr>Co mnie zniechęciło podczas używania</vt:lpstr>
      <vt:lpstr>Generator konfiguracji</vt:lpstr>
      <vt:lpstr>Prędkości poszczególnych tuneli</vt:lpstr>
      <vt:lpstr>Prędkości poszczególnych tuneli</vt:lpstr>
      <vt:lpstr>Dziwne porównania</vt:lpstr>
      <vt:lpstr>Dziwne porównania</vt:lpstr>
      <vt:lpstr>Dziwne porównania</vt:lpstr>
      <vt:lpstr>Dziwne porównania</vt:lpstr>
      <vt:lpstr>Dziwne porównania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MikroTik CAPsMAN  dobry pomysł na firmowe WiFi</dc:title>
  <dc:creator>Damian Mac</dc:creator>
  <cp:lastModifiedBy>Damian Mac</cp:lastModifiedBy>
  <cp:revision>25</cp:revision>
  <dcterms:created xsi:type="dcterms:W3CDTF">2021-09-30T11:25:55Z</dcterms:created>
  <dcterms:modified xsi:type="dcterms:W3CDTF">2022-10-13T20:59:58Z</dcterms:modified>
</cp:coreProperties>
</file>